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3" ContentType="audio/mpeg"/>
  <Default Extension="jpg" ContentType="image/jpeg"/>
  <Default Extension="rels" ContentType="application/vnd.openxmlformats-package.relationships+xml"/>
  <Default Extension="tmp" ContentType="image/pn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0"/>
  </p:normalViewPr>
  <p:slideViewPr>
    <p:cSldViewPr>
      <p:cViewPr varScale="1">
        <p:scale>
          <a:sx n="102" d="100"/>
          <a:sy n="102" d="100"/>
        </p:scale>
        <p:origin x="1384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/Relationships>
</file>

<file path=ppt/media/image1.jpg>
</file>

<file path=ppt/media/image2.jpg>
</file>

<file path=ppt/media/image3.jpg>
</file>

<file path=ppt/media/image4.png>
</file>

<file path=ppt/media/image5.png>
</file>

<file path=ppt/media/image6.tmp>
</file>

<file path=ppt/media/image7.tmp>
</file>

<file path=ppt/media/image8.tmp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tm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mp"/><Relationship Id="rId3" Type="http://schemas.openxmlformats.org/officeDocument/2006/relationships/image" Target="../media/image8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5373216"/>
            <a:ext cx="47880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rPr>
              <a:t>Introductio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rPr>
              <a:t>n</a:t>
            </a:r>
            <a:endParaRPr kumimoji="0"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pitchFamily="34" charset="0"/>
              <a:cs typeface="Arial" pitchFamily="34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323528" y="4767535"/>
            <a:ext cx="4788024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ea typeface="맑은 고딕" pitchFamily="50" charset="-127"/>
                <a:cs typeface="Angsana New" panose="020B0502040204020203" pitchFamily="18" charset="-34"/>
              </a:rPr>
              <a:t>Space Freight</a:t>
            </a:r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xmlns="" id="{A908C342-6C39-4E18-BCFC-079BDB5133AA}"/>
              </a:ext>
            </a:extLst>
          </p:cNvPr>
          <p:cNvSpPr/>
          <p:nvPr/>
        </p:nvSpPr>
        <p:spPr>
          <a:xfrm>
            <a:off x="323528" y="6134628"/>
            <a:ext cx="57851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rPr>
              <a:t>Michael Hu , Steven Kuhnen, Marc Moorman (</a:t>
            </a:r>
            <a:r>
              <a:rPr lang="ja-JP" altLang="nl-NL" b="1" dirty="0">
                <a:latin typeface="Arial Rounded MT Bold" panose="020F0704030504030204" pitchFamily="34" charset="0"/>
              </a:rPr>
              <a:t>天宫二号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Arial" pitchFamily="34" charset="0"/>
              </a:rPr>
              <a:t>)</a:t>
            </a:r>
          </a:p>
        </p:txBody>
      </p:sp>
      <p:pic>
        <p:nvPicPr>
          <p:cNvPr id="1026" name="Picture 2" descr="Afbeeldingsresultaat voor chinese flag">
            <a:extLst>
              <a:ext uri="{FF2B5EF4-FFF2-40B4-BE49-F238E27FC236}">
                <a16:creationId xmlns:a16="http://schemas.microsoft.com/office/drawing/2014/main" xmlns="" id="{BAF7CA41-8DBA-4683-8D1A-C286BE322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5781053"/>
            <a:ext cx="1060723" cy="707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nterstellar Main Theme - Extra Extended - Soundtrack by  Hans Zimmer">
            <a:hlinkClick r:id="" action="ppaction://media"/>
            <a:extLst>
              <a:ext uri="{FF2B5EF4-FFF2-40B4-BE49-F238E27FC236}">
                <a16:creationId xmlns:a16="http://schemas.microsoft.com/office/drawing/2014/main" xmlns="" id="{3D31EF3B-46BE-4FDC-A7EB-3C6029FA1C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altLang="ko-KR" dirty="0">
                <a:latin typeface="Arial Rounded MT Bold" panose="020F0704030504030204" pitchFamily="34" charset="0"/>
              </a:rPr>
              <a:t>Opdracht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2267744" y="714805"/>
            <a:ext cx="6563072" cy="4536504"/>
          </a:xfrm>
        </p:spPr>
        <p:txBody>
          <a:bodyPr>
            <a:noAutofit/>
          </a:bodyPr>
          <a:lstStyle/>
          <a:p>
            <a:pPr lvl="0"/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nl-NL" altLang="ko-KR" b="1" dirty="0">
                <a:latin typeface="Arial Rounded MT Bold" panose="020F0704030504030204" pitchFamily="34" charset="0"/>
              </a:rPr>
              <a:t>Verdeel de </a:t>
            </a:r>
            <a:r>
              <a:rPr lang="nl-NL" altLang="ko-KR" b="1" dirty="0" err="1">
                <a:latin typeface="Arial Rounded MT Bold" panose="020F0704030504030204" pitchFamily="34" charset="0"/>
              </a:rPr>
              <a:t>parcels</a:t>
            </a:r>
            <a:r>
              <a:rPr lang="nl-NL" altLang="ko-KR" b="1" dirty="0">
                <a:latin typeface="Arial Rounded MT Bold" panose="020F0704030504030204" pitchFamily="34" charset="0"/>
              </a:rPr>
              <a:t> over de vier </a:t>
            </a:r>
            <a:r>
              <a:rPr lang="nl-NL" altLang="ko-KR" b="1" dirty="0" err="1">
                <a:latin typeface="Arial Rounded MT Bold" panose="020F0704030504030204" pitchFamily="34" charset="0"/>
              </a:rPr>
              <a:t>spacecrafts</a:t>
            </a: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lvl="0"/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nl-NL" altLang="ko-KR" b="1" dirty="0">
                <a:latin typeface="Arial Rounded MT Bold" panose="020F0704030504030204" pitchFamily="34" charset="0"/>
              </a:rPr>
              <a:t>Optimaliseren: efficiëntie, kosten, massa, 			      volume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nl-NL" altLang="ko-KR" b="1" dirty="0">
              <a:latin typeface="Arial Rounded MT Bold" panose="020F07040305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nl-NL" altLang="ko-KR" b="1" dirty="0">
                <a:latin typeface="Arial Rounded MT Bold" panose="020F0704030504030204" pitchFamily="34" charset="0"/>
              </a:rPr>
              <a:t>Brandstoffunctie!</a:t>
            </a:r>
          </a:p>
          <a:p>
            <a:pPr lvl="0"/>
            <a:r>
              <a:rPr lang="nl-NL" altLang="ko-KR" b="1" dirty="0">
                <a:latin typeface="Arial Rounded MT Bold" panose="020F0704030504030204" pitchFamily="34" charset="0"/>
              </a:rPr>
              <a:t> </a:t>
            </a:r>
          </a:p>
        </p:txBody>
      </p:sp>
      <p:pic>
        <p:nvPicPr>
          <p:cNvPr id="3" name="Afbeelding 2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xmlns="" id="{936DB4C8-62CA-4BFE-BC0E-F33653F1A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108" y="1779248"/>
            <a:ext cx="7596336" cy="110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74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xmlns="" id="{9801D86F-7707-488D-AF99-CA10C713E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latin typeface="Arial Rounded MT Bold" panose="020F0704030504030204" pitchFamily="34" charset="0"/>
              </a:rPr>
              <a:t>Plan van aanpak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xmlns="" id="{B135A777-2C10-4F08-A7AB-5699DB71592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619672" y="1340769"/>
            <a:ext cx="7416824" cy="489654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200" dirty="0" smtClean="0">
                <a:latin typeface="Arial Rounded MT Bold" panose="020F0704030504030204" pitchFamily="34" charset="0"/>
              </a:rPr>
              <a:t>Drie CSV-files: drie verschillende cargolisten met</a:t>
            </a:r>
            <a:br>
              <a:rPr lang="nl-NL" sz="2200" dirty="0" smtClean="0">
                <a:latin typeface="Arial Rounded MT Bold" panose="020F0704030504030204" pitchFamily="34" charset="0"/>
              </a:rPr>
            </a:br>
            <a:r>
              <a:rPr lang="nl-NL" sz="2200" dirty="0" smtClean="0">
                <a:latin typeface="Arial Rounded MT Bold" panose="020F0704030504030204" pitchFamily="34" charset="0"/>
              </a:rPr>
              <a:t>ieder 100 </a:t>
            </a:r>
            <a:r>
              <a:rPr lang="nl-NL" sz="2200" dirty="0" err="1" smtClean="0">
                <a:latin typeface="Arial Rounded MT Bold" panose="020F0704030504030204" pitchFamily="34" charset="0"/>
              </a:rPr>
              <a:t>parcels</a:t>
            </a:r>
            <a:endParaRPr lang="nl-NL" sz="2200" dirty="0" smtClean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200" dirty="0" smtClean="0">
              <a:latin typeface="Arial Rounded MT Bold" panose="020F070403050403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nl-NL" sz="2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Iteratieve algoritmes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nl-NL" sz="2200" dirty="0" smtClean="0">
              <a:solidFill>
                <a:prstClr val="black">
                  <a:lumMod val="75000"/>
                  <a:lumOff val="25000"/>
                </a:prstClr>
              </a:solidFill>
              <a:latin typeface="Arial Rounded MT Bold" panose="020F070403050403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nl-NL" sz="2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Simulated</a:t>
            </a:r>
            <a:r>
              <a:rPr lang="nl-NL" sz="2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 </a:t>
            </a:r>
            <a:r>
              <a:rPr lang="nl-NL" sz="2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Annealing</a:t>
            </a:r>
            <a:endParaRPr lang="nl-NL" sz="2200" dirty="0" smtClean="0">
              <a:solidFill>
                <a:prstClr val="black">
                  <a:lumMod val="75000"/>
                  <a:lumOff val="25000"/>
                </a:prstClr>
              </a:solidFill>
              <a:latin typeface="Arial Rounded MT Bold" panose="020F0704030504030204" pitchFamily="34" charset="0"/>
            </a:endParaRPr>
          </a:p>
          <a:p>
            <a:pPr lvl="0"/>
            <a:r>
              <a:rPr lang="nl-NL" sz="2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	- </a:t>
            </a:r>
            <a:r>
              <a:rPr lang="nl-NL" sz="19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 Rounded MT Bold" panose="020F0704030504030204" pitchFamily="34" charset="0"/>
              </a:rPr>
              <a:t>combinatorische optimaliseringsproblemen</a:t>
            </a:r>
          </a:p>
          <a:p>
            <a:endParaRPr lang="nl-NL" sz="2200" dirty="0" smtClean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200" dirty="0" smtClean="0">
                <a:latin typeface="Arial Rounded MT Bold" panose="020F0704030504030204" pitchFamily="34" charset="0"/>
              </a:rPr>
              <a:t>Brandstofverbruik functie (</a:t>
            </a:r>
            <a:r>
              <a:rPr lang="nl-NL" sz="2200" dirty="0" err="1" smtClean="0">
                <a:latin typeface="Arial Rounded MT Bold" panose="020F0704030504030204" pitchFamily="34" charset="0"/>
              </a:rPr>
              <a:t>FtW</a:t>
            </a:r>
            <a:r>
              <a:rPr lang="nl-NL" sz="2200" dirty="0" smtClean="0">
                <a:latin typeface="Arial Rounded MT Bold" panose="020F0704030504030204" pitchFamily="34" charset="0"/>
              </a:rPr>
              <a:t>)</a:t>
            </a:r>
          </a:p>
          <a:p>
            <a:r>
              <a:rPr lang="nl-NL" sz="2000" dirty="0" smtClean="0">
                <a:latin typeface="Arial Rounded MT Bold" panose="020F0704030504030204" pitchFamily="34" charset="0"/>
              </a:rPr>
              <a:t>     </a:t>
            </a:r>
            <a:endParaRPr lang="nl-NL" sz="20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8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9454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92A9ADF-E0BB-4629-B181-613F7D950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latin typeface="Arial Rounded MT Bold" panose="020F0704030504030204" pitchFamily="34" charset="0"/>
              </a:rPr>
              <a:t>Eerste Opdracht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xmlns="" id="{A72E75F7-4441-45B4-AD87-D349186CDDB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979712" y="1196752"/>
            <a:ext cx="6563072" cy="525658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latin typeface="Arial Rounded MT Bold" panose="020F0704030504030204" pitchFamily="34" charset="0"/>
              </a:rPr>
              <a:t>Opdracht 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latin typeface="Arial Rounded MT Bold" panose="020F0704030504030204" pitchFamily="34" charset="0"/>
              </a:rPr>
              <a:t>Alle mogelijke combinaties van de</a:t>
            </a:r>
          </a:p>
          <a:p>
            <a:r>
              <a:rPr lang="nl-NL" sz="2400" dirty="0">
                <a:latin typeface="Arial Rounded MT Bold" panose="020F0704030504030204" pitchFamily="34" charset="0"/>
              </a:rPr>
              <a:t>   </a:t>
            </a:r>
            <a:r>
              <a:rPr lang="nl-NL" sz="2400" dirty="0" err="1">
                <a:latin typeface="Arial Rounded MT Bold" panose="020F0704030504030204" pitchFamily="34" charset="0"/>
              </a:rPr>
              <a:t>parcel</a:t>
            </a:r>
            <a:r>
              <a:rPr lang="nl-NL" sz="2400" dirty="0">
                <a:latin typeface="Arial Rounded MT Bold" panose="020F0704030504030204" pitchFamily="34" charset="0"/>
              </a:rPr>
              <a:t> #</a:t>
            </a:r>
            <a:r>
              <a:rPr lang="nl-NL" sz="2400" dirty="0" err="1">
                <a:latin typeface="Arial Rounded MT Bold" panose="020F0704030504030204" pitchFamily="34" charset="0"/>
              </a:rPr>
              <a:t>id’s</a:t>
            </a:r>
            <a:endParaRPr lang="nl-NL" sz="2400" dirty="0">
              <a:latin typeface="Arial Rounded MT Bold" panose="020F0704030504030204" pitchFamily="34" charset="0"/>
            </a:endParaRPr>
          </a:p>
          <a:p>
            <a:endParaRPr lang="nl-NL" sz="2400" dirty="0">
              <a:latin typeface="Arial Rounded MT Bold" panose="020F0704030504030204" pitchFamily="34" charset="0"/>
            </a:endParaRPr>
          </a:p>
          <a:p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>
                <a:latin typeface="Arial Rounded MT Bold" panose="020F0704030504030204" pitchFamily="34" charset="0"/>
              </a:rPr>
              <a:t>Totale som: massa en 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 Rounded MT Bold" panose="020F0704030504030204" pitchFamily="34" charset="0"/>
              </a:rPr>
              <a:t>Probleem</a:t>
            </a:r>
            <a:r>
              <a:rPr lang="en-US" sz="2400" dirty="0">
                <a:latin typeface="Arial Rounded MT Bold" panose="020F0704030504030204" pitchFamily="34" charset="0"/>
              </a:rPr>
              <a:t>:</a:t>
            </a:r>
          </a:p>
          <a:p>
            <a:r>
              <a:rPr lang="en-US" sz="2400" dirty="0">
                <a:latin typeface="Arial Rounded MT Bold" panose="020F0704030504030204" pitchFamily="34" charset="0"/>
              </a:rPr>
              <a:t>&lt;generator object combinations at 0x0344AD80&gt;</a:t>
            </a: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>
              <a:latin typeface="Arial Rounded MT Bold" panose="020F0704030504030204" pitchFamily="34" charset="0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013BD028-8E10-4A2D-8C20-69C4607A67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128" y="3499659"/>
            <a:ext cx="7189415" cy="362057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xmlns="" id="{8EDD42C8-88C9-4F58-811C-1B9D2D0FD9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449"/>
          <a:stretch/>
        </p:blipFill>
        <p:spPr>
          <a:xfrm>
            <a:off x="2396217" y="1590019"/>
            <a:ext cx="5488151" cy="38536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xmlns="" id="{DB19D0DA-5229-4A1A-BF4D-8EDA069188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88" t="5985" b="-5984"/>
          <a:stretch/>
        </p:blipFill>
        <p:spPr>
          <a:xfrm>
            <a:off x="2771800" y="1933253"/>
            <a:ext cx="4063534" cy="38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9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71</Words>
  <Application>Microsoft Macintosh PowerPoint</Application>
  <PresentationFormat>Diavoorstelling (4:3)</PresentationFormat>
  <Paragraphs>38</Paragraphs>
  <Slides>4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2</vt:i4>
      </vt:variant>
      <vt:variant>
        <vt:lpstr>Diatitels</vt:lpstr>
      </vt:variant>
      <vt:variant>
        <vt:i4>4</vt:i4>
      </vt:variant>
    </vt:vector>
  </HeadingPairs>
  <TitlesOfParts>
    <vt:vector size="12" baseType="lpstr">
      <vt:lpstr>Angsana New</vt:lpstr>
      <vt:lpstr>Arial</vt:lpstr>
      <vt:lpstr>Arial Rounded MT Bold</vt:lpstr>
      <vt:lpstr>Calibri</vt:lpstr>
      <vt:lpstr>ＭＳ Ｐゴシック</vt:lpstr>
      <vt:lpstr>맑은 고딕</vt:lpstr>
      <vt:lpstr>Office Theme</vt:lpstr>
      <vt:lpstr>Custom Design</vt:lpstr>
      <vt:lpstr>PowerPoint-presentatie</vt:lpstr>
      <vt:lpstr>Opdracht</vt:lpstr>
      <vt:lpstr>Plan van aanpak</vt:lpstr>
      <vt:lpstr>Eerste Opdracht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Microsoft Office-gebruiker</cp:lastModifiedBy>
  <cp:revision>48</cp:revision>
  <dcterms:created xsi:type="dcterms:W3CDTF">2014-04-01T16:35:38Z</dcterms:created>
  <dcterms:modified xsi:type="dcterms:W3CDTF">2018-04-13T10:49:21Z</dcterms:modified>
</cp:coreProperties>
</file>

<file path=docProps/thumbnail.jpeg>
</file>